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40" d="100"/>
          <a:sy n="140" d="100"/>
        </p:scale>
        <p:origin x="-852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44702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00858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1959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5384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4578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76014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39325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dias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3648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28926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02593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36772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79C5A-D0D3-42AB-9F4A-7F8ADA6581B1}" type="datetimeFigureOut">
              <a:rPr lang="da-DK" smtClean="0"/>
              <a:t>19-02-2015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76909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1524000" y="1524000"/>
            <a:ext cx="5943600" cy="27432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5" name="Rektangel 4"/>
          <p:cNvSpPr/>
          <p:nvPr/>
        </p:nvSpPr>
        <p:spPr>
          <a:xfrm>
            <a:off x="1524000" y="4724400"/>
            <a:ext cx="5943600" cy="457200"/>
          </a:xfrm>
          <a:prstGeom prst="rect">
            <a:avLst/>
          </a:prstGeom>
          <a:gradFill>
            <a:gsLst>
              <a:gs pos="78000">
                <a:schemeClr val="accent1">
                  <a:shade val="51000"/>
                  <a:satMod val="130000"/>
                </a:schemeClr>
              </a:gs>
              <a:gs pos="88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</a:gradFill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12700" h="158750" prst="coolSlant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6" name="Rektangel 5"/>
          <p:cNvSpPr/>
          <p:nvPr/>
        </p:nvSpPr>
        <p:spPr>
          <a:xfrm>
            <a:off x="1676400" y="1676400"/>
            <a:ext cx="5638800" cy="2438400"/>
          </a:xfrm>
          <a:prstGeom prst="rect">
            <a:avLst/>
          </a:prstGeom>
          <a:gradFill flip="none" rotWithShape="1">
            <a:gsLst>
              <a:gs pos="0">
                <a:schemeClr val="dk1">
                  <a:shade val="51000"/>
                  <a:satMod val="130000"/>
                  <a:alpha val="42000"/>
                </a:schemeClr>
              </a:gs>
              <a:gs pos="71000">
                <a:schemeClr val="dk1">
                  <a:shade val="93000"/>
                  <a:satMod val="130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40000" dist="23000" dir="5400000" rotWithShape="0">
              <a:srgbClr val="000000">
                <a:alpha val="35000"/>
              </a:srgbClr>
            </a:outerShdw>
            <a:reflection endPos="0" dir="5400000" sy="-100000" algn="bl" rotWithShape="0"/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prstMaterial="metal">
            <a:bevelT w="95250" h="635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Rektangel 6"/>
          <p:cNvSpPr/>
          <p:nvPr/>
        </p:nvSpPr>
        <p:spPr>
          <a:xfrm>
            <a:off x="8001000" y="1524000"/>
            <a:ext cx="457200" cy="2743200"/>
          </a:xfrm>
          <a:prstGeom prst="rect">
            <a:avLst/>
          </a:prstGeom>
          <a:gradFill>
            <a:gsLst>
              <a:gs pos="78000">
                <a:schemeClr val="accent1">
                  <a:shade val="51000"/>
                  <a:satMod val="130000"/>
                </a:schemeClr>
              </a:gs>
              <a:gs pos="88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</a:gradFill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12700" h="158750" prst="coolSlant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" name="Ellipse 7"/>
          <p:cNvSpPr/>
          <p:nvPr/>
        </p:nvSpPr>
        <p:spPr>
          <a:xfrm>
            <a:off x="8077200" y="1752600"/>
            <a:ext cx="304800" cy="304800"/>
          </a:xfrm>
          <a:prstGeom prst="ellipse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76200" contourW="12700">
            <a:bevelT w="107950" h="88900"/>
            <a:extrusionClr>
              <a:schemeClr val="bg1">
                <a:lumMod val="7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cxnSp>
        <p:nvCxnSpPr>
          <p:cNvPr id="17" name="Lige forbindelse 16"/>
          <p:cNvCxnSpPr/>
          <p:nvPr/>
        </p:nvCxnSpPr>
        <p:spPr>
          <a:xfrm>
            <a:off x="8077200" y="365168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Lige forbindelse 17"/>
          <p:cNvCxnSpPr/>
          <p:nvPr/>
        </p:nvCxnSpPr>
        <p:spPr>
          <a:xfrm>
            <a:off x="8077200" y="363030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Lige forbindelse 18"/>
          <p:cNvCxnSpPr/>
          <p:nvPr/>
        </p:nvCxnSpPr>
        <p:spPr>
          <a:xfrm>
            <a:off x="8077200" y="360323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Lige forbindelse 19"/>
          <p:cNvCxnSpPr/>
          <p:nvPr/>
        </p:nvCxnSpPr>
        <p:spPr>
          <a:xfrm>
            <a:off x="8077200" y="357896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Lige forbindelse 20"/>
          <p:cNvCxnSpPr/>
          <p:nvPr/>
        </p:nvCxnSpPr>
        <p:spPr>
          <a:xfrm>
            <a:off x="8077200" y="355758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Lige forbindelse 21"/>
          <p:cNvCxnSpPr/>
          <p:nvPr/>
        </p:nvCxnSpPr>
        <p:spPr>
          <a:xfrm>
            <a:off x="8077200" y="353331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Lige forbindelse 22"/>
          <p:cNvCxnSpPr/>
          <p:nvPr/>
        </p:nvCxnSpPr>
        <p:spPr>
          <a:xfrm>
            <a:off x="8077200" y="351192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Lige forbindelse 23"/>
          <p:cNvCxnSpPr/>
          <p:nvPr/>
        </p:nvCxnSpPr>
        <p:spPr>
          <a:xfrm>
            <a:off x="8077200" y="3807048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Lige forbindelse 24"/>
          <p:cNvCxnSpPr/>
          <p:nvPr/>
        </p:nvCxnSpPr>
        <p:spPr>
          <a:xfrm>
            <a:off x="8077200" y="3785663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Lige forbindelse 25"/>
          <p:cNvCxnSpPr/>
          <p:nvPr/>
        </p:nvCxnSpPr>
        <p:spPr>
          <a:xfrm>
            <a:off x="8077200" y="376422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Lige forbindelse 26"/>
          <p:cNvCxnSpPr/>
          <p:nvPr/>
        </p:nvCxnSpPr>
        <p:spPr>
          <a:xfrm>
            <a:off x="8077200" y="3742785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Lige forbindelse 27"/>
          <p:cNvCxnSpPr/>
          <p:nvPr/>
        </p:nvCxnSpPr>
        <p:spPr>
          <a:xfrm>
            <a:off x="8077200" y="3721400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Lige forbindelse 28"/>
          <p:cNvCxnSpPr/>
          <p:nvPr/>
        </p:nvCxnSpPr>
        <p:spPr>
          <a:xfrm>
            <a:off x="8077200" y="369240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Lige forbindelse 29"/>
          <p:cNvCxnSpPr/>
          <p:nvPr/>
        </p:nvCxnSpPr>
        <p:spPr>
          <a:xfrm>
            <a:off x="8077200" y="367101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Lige forbindelse 30"/>
          <p:cNvCxnSpPr/>
          <p:nvPr/>
        </p:nvCxnSpPr>
        <p:spPr>
          <a:xfrm>
            <a:off x="8077200" y="3967057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Lige forbindelse 31"/>
          <p:cNvCxnSpPr/>
          <p:nvPr/>
        </p:nvCxnSpPr>
        <p:spPr>
          <a:xfrm>
            <a:off x="8077200" y="3945672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Lige forbindelse 32"/>
          <p:cNvCxnSpPr/>
          <p:nvPr/>
        </p:nvCxnSpPr>
        <p:spPr>
          <a:xfrm>
            <a:off x="8077200" y="392327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Lige forbindelse 33"/>
          <p:cNvCxnSpPr/>
          <p:nvPr/>
        </p:nvCxnSpPr>
        <p:spPr>
          <a:xfrm>
            <a:off x="8077200" y="3901840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Lige forbindelse 34"/>
          <p:cNvCxnSpPr/>
          <p:nvPr/>
        </p:nvCxnSpPr>
        <p:spPr>
          <a:xfrm>
            <a:off x="8077200" y="3880455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Lige forbindelse 35"/>
          <p:cNvCxnSpPr/>
          <p:nvPr/>
        </p:nvCxnSpPr>
        <p:spPr>
          <a:xfrm>
            <a:off x="8077200" y="3856185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Lige forbindelse 36"/>
          <p:cNvCxnSpPr/>
          <p:nvPr/>
        </p:nvCxnSpPr>
        <p:spPr>
          <a:xfrm>
            <a:off x="8077200" y="3834800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Lige forbindelse 37"/>
          <p:cNvCxnSpPr/>
          <p:nvPr/>
        </p:nvCxnSpPr>
        <p:spPr>
          <a:xfrm>
            <a:off x="8077200" y="4123316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Lige forbindelse 38"/>
          <p:cNvCxnSpPr/>
          <p:nvPr/>
        </p:nvCxnSpPr>
        <p:spPr>
          <a:xfrm>
            <a:off x="8077200" y="4101931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Lige forbindelse 39"/>
          <p:cNvCxnSpPr/>
          <p:nvPr/>
        </p:nvCxnSpPr>
        <p:spPr>
          <a:xfrm>
            <a:off x="8077200" y="4080492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Lige forbindelse 40"/>
          <p:cNvCxnSpPr/>
          <p:nvPr/>
        </p:nvCxnSpPr>
        <p:spPr>
          <a:xfrm>
            <a:off x="8077200" y="4056222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Lige forbindelse 41"/>
          <p:cNvCxnSpPr/>
          <p:nvPr/>
        </p:nvCxnSpPr>
        <p:spPr>
          <a:xfrm>
            <a:off x="8077200" y="4034837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Lige forbindelse 42"/>
          <p:cNvCxnSpPr/>
          <p:nvPr/>
        </p:nvCxnSpPr>
        <p:spPr>
          <a:xfrm>
            <a:off x="8077200" y="401532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Lige forbindelse 43"/>
          <p:cNvCxnSpPr/>
          <p:nvPr/>
        </p:nvCxnSpPr>
        <p:spPr>
          <a:xfrm>
            <a:off x="8077200" y="3986387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590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8" name="Rektangel med afklippet hjørne i samme side 7"/>
          <p:cNvSpPr/>
          <p:nvPr/>
        </p:nvSpPr>
        <p:spPr>
          <a:xfrm rot="16200000" flipV="1">
            <a:off x="-218115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9" name="Rektangel med afklippet hjørne i samme side 18"/>
          <p:cNvSpPr/>
          <p:nvPr/>
        </p:nvSpPr>
        <p:spPr>
          <a:xfrm rot="16200000">
            <a:off x="8529339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3453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8" name="Rektangel med afklippet hjørne i samme side 7"/>
          <p:cNvSpPr/>
          <p:nvPr/>
        </p:nvSpPr>
        <p:spPr>
          <a:xfrm rot="16200000" flipV="1">
            <a:off x="2017813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9" name="Rektangel med afklippet hjørne i samme side 18"/>
          <p:cNvSpPr/>
          <p:nvPr/>
        </p:nvSpPr>
        <p:spPr>
          <a:xfrm rot="16200000">
            <a:off x="8529339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Rektangel 5"/>
          <p:cNvSpPr/>
          <p:nvPr/>
        </p:nvSpPr>
        <p:spPr>
          <a:xfrm>
            <a:off x="135751" y="594485"/>
            <a:ext cx="2229256" cy="4669076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Tekstboks 6"/>
          <p:cNvSpPr txBox="1"/>
          <p:nvPr/>
        </p:nvSpPr>
        <p:spPr>
          <a:xfrm>
            <a:off x="135751" y="594485"/>
            <a:ext cx="2229256" cy="276999"/>
          </a:xfrm>
          <a:prstGeom prst="rect">
            <a:avLst/>
          </a:prstGeom>
          <a:gradFill>
            <a:gsLst>
              <a:gs pos="0">
                <a:schemeClr val="dk1">
                  <a:tint val="50000"/>
                  <a:satMod val="300000"/>
                  <a:alpha val="50000"/>
                </a:schemeClr>
              </a:gs>
              <a:gs pos="35000">
                <a:schemeClr val="dk1">
                  <a:tint val="37000"/>
                  <a:satMod val="300000"/>
                  <a:alpha val="5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  <a:scene3d>
            <a:camera prst="orthographicFront"/>
            <a:lightRig rig="threePt" dir="t"/>
          </a:scene3d>
          <a:sp3d>
            <a:bevelT w="44450" h="22225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1200" dirty="0" smtClean="0"/>
              <a:t>MAIN MENU</a:t>
            </a:r>
            <a:endParaRPr lang="da-DK" dirty="0"/>
          </a:p>
        </p:txBody>
      </p:sp>
      <p:sp>
        <p:nvSpPr>
          <p:cNvPr id="15" name="Afrundet rektangel 14"/>
          <p:cNvSpPr/>
          <p:nvPr/>
        </p:nvSpPr>
        <p:spPr>
          <a:xfrm>
            <a:off x="2228222" y="922161"/>
            <a:ext cx="117329" cy="4259438"/>
          </a:xfrm>
          <a:prstGeom prst="roundRect">
            <a:avLst/>
          </a:prstGeom>
          <a:noFill/>
          <a:ln w="31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6" name="Afrundet rektangel 15"/>
          <p:cNvSpPr/>
          <p:nvPr/>
        </p:nvSpPr>
        <p:spPr>
          <a:xfrm>
            <a:off x="2243463" y="945212"/>
            <a:ext cx="70396" cy="233877"/>
          </a:xfrm>
          <a:prstGeom prst="roundRect">
            <a:avLst/>
          </a:prstGeom>
          <a:gradFill>
            <a:gsLst>
              <a:gs pos="0">
                <a:schemeClr val="dk1">
                  <a:shade val="51000"/>
                  <a:satMod val="130000"/>
                  <a:alpha val="34000"/>
                </a:schemeClr>
              </a:gs>
              <a:gs pos="80000">
                <a:schemeClr val="dk1">
                  <a:shade val="93000"/>
                  <a:satMod val="130000"/>
                  <a:alpha val="34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92572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7" name="Rektangel med afklippet hjørne i samme side 6"/>
          <p:cNvSpPr/>
          <p:nvPr/>
        </p:nvSpPr>
        <p:spPr>
          <a:xfrm rot="16200000">
            <a:off x="6292448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6781800" y="594486"/>
            <a:ext cx="2229256" cy="4669076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1" name="Tekstboks 10"/>
          <p:cNvSpPr txBox="1"/>
          <p:nvPr/>
        </p:nvSpPr>
        <p:spPr>
          <a:xfrm>
            <a:off x="6781800" y="594486"/>
            <a:ext cx="2229256" cy="276999"/>
          </a:xfrm>
          <a:prstGeom prst="rect">
            <a:avLst/>
          </a:prstGeom>
          <a:gradFill>
            <a:gsLst>
              <a:gs pos="0">
                <a:schemeClr val="dk1">
                  <a:tint val="50000"/>
                  <a:satMod val="300000"/>
                  <a:alpha val="50000"/>
                </a:schemeClr>
              </a:gs>
              <a:gs pos="35000">
                <a:schemeClr val="dk1">
                  <a:tint val="37000"/>
                  <a:satMod val="300000"/>
                  <a:alpha val="5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  <a:scene3d>
            <a:camera prst="orthographicFront"/>
            <a:lightRig rig="threePt" dir="t"/>
          </a:scene3d>
          <a:sp3d>
            <a:bevelT w="44450" h="22225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1200" dirty="0" smtClean="0"/>
              <a:t>MAPS</a:t>
            </a:r>
            <a:endParaRPr lang="da-DK" dirty="0"/>
          </a:p>
        </p:txBody>
      </p:sp>
      <p:sp>
        <p:nvSpPr>
          <p:cNvPr id="13" name="Tekstboks 12"/>
          <p:cNvSpPr txBox="1"/>
          <p:nvPr/>
        </p:nvSpPr>
        <p:spPr>
          <a:xfrm>
            <a:off x="6781800" y="914399"/>
            <a:ext cx="2229256" cy="261610"/>
          </a:xfrm>
          <a:prstGeom prst="rect">
            <a:avLst/>
          </a:prstGeom>
          <a:solidFill>
            <a:schemeClr val="accent3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Road </a:t>
            </a:r>
            <a:r>
              <a:rPr lang="en-US" sz="1100" dirty="0" smtClean="0"/>
              <a:t>map</a:t>
            </a:r>
            <a:r>
              <a:rPr lang="da-DK" sz="1100" dirty="0" smtClean="0"/>
              <a:t> (traffic)</a:t>
            </a:r>
            <a:endParaRPr lang="da-DK" sz="1100" dirty="0"/>
          </a:p>
        </p:txBody>
      </p:sp>
      <p:sp>
        <p:nvSpPr>
          <p:cNvPr id="15" name="Tekstboks 14"/>
          <p:cNvSpPr txBox="1"/>
          <p:nvPr/>
        </p:nvSpPr>
        <p:spPr>
          <a:xfrm>
            <a:off x="6781800" y="1172278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Road map</a:t>
            </a:r>
            <a:endParaRPr lang="da-DK" sz="1100" dirty="0"/>
          </a:p>
        </p:txBody>
      </p:sp>
      <p:sp>
        <p:nvSpPr>
          <p:cNvPr id="16" name="Tekstboks 15"/>
          <p:cNvSpPr txBox="1"/>
          <p:nvPr/>
        </p:nvSpPr>
        <p:spPr>
          <a:xfrm>
            <a:off x="6781800" y="1433888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Topographic</a:t>
            </a:r>
            <a:endParaRPr lang="da-DK" sz="1100" dirty="0"/>
          </a:p>
        </p:txBody>
      </p:sp>
      <p:sp>
        <p:nvSpPr>
          <p:cNvPr id="17" name="Tekstboks 16"/>
          <p:cNvSpPr txBox="1"/>
          <p:nvPr/>
        </p:nvSpPr>
        <p:spPr>
          <a:xfrm>
            <a:off x="6781800" y="1692584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Population map</a:t>
            </a:r>
            <a:endParaRPr lang="da-DK" sz="1100" dirty="0"/>
          </a:p>
        </p:txBody>
      </p:sp>
      <p:sp>
        <p:nvSpPr>
          <p:cNvPr id="18" name="Tekstboks 17"/>
          <p:cNvSpPr txBox="1"/>
          <p:nvPr/>
        </p:nvSpPr>
        <p:spPr>
          <a:xfrm>
            <a:off x="6781800" y="1949006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Infrastructure</a:t>
            </a:r>
            <a:endParaRPr lang="da-DK" sz="1100" dirty="0"/>
          </a:p>
        </p:txBody>
      </p:sp>
      <p:sp>
        <p:nvSpPr>
          <p:cNvPr id="23" name="Afrundet rektangel 22"/>
          <p:cNvSpPr/>
          <p:nvPr/>
        </p:nvSpPr>
        <p:spPr>
          <a:xfrm>
            <a:off x="8874271" y="922162"/>
            <a:ext cx="117329" cy="4259438"/>
          </a:xfrm>
          <a:prstGeom prst="roundRect">
            <a:avLst/>
          </a:prstGeom>
          <a:noFill/>
          <a:ln w="31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4" name="Afrundet rektangel 23"/>
          <p:cNvSpPr/>
          <p:nvPr/>
        </p:nvSpPr>
        <p:spPr>
          <a:xfrm>
            <a:off x="8889512" y="945213"/>
            <a:ext cx="70396" cy="233877"/>
          </a:xfrm>
          <a:prstGeom prst="roundRect">
            <a:avLst/>
          </a:prstGeom>
          <a:gradFill>
            <a:gsLst>
              <a:gs pos="0">
                <a:schemeClr val="dk1">
                  <a:shade val="51000"/>
                  <a:satMod val="130000"/>
                  <a:alpha val="34000"/>
                </a:schemeClr>
              </a:gs>
              <a:gs pos="80000">
                <a:schemeClr val="dk1">
                  <a:shade val="93000"/>
                  <a:satMod val="130000"/>
                  <a:alpha val="34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028" name="Picture 4" descr="http://iconizer.net/files/Brightmix/orig/monotone_cog_settings_ge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946" y="599803"/>
            <a:ext cx="276812" cy="276812"/>
          </a:xfrm>
          <a:prstGeom prst="rect">
            <a:avLst/>
          </a:prstGeom>
          <a:noFill/>
        </p:spPr>
      </p:pic>
      <p:sp>
        <p:nvSpPr>
          <p:cNvPr id="28" name="Rektangel med afklippet hjørne i samme side 27"/>
          <p:cNvSpPr/>
          <p:nvPr/>
        </p:nvSpPr>
        <p:spPr>
          <a:xfrm rot="16200000" flipV="1">
            <a:off x="-218115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86611746"/>
      </p:ext>
    </p:extLst>
  </p:cSld>
  <p:clrMapOvr>
    <a:masterClrMapping/>
  </p:clrMapOvr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20</Words>
  <Application>Microsoft Office PowerPoint</Application>
  <PresentationFormat>Skærmshow (4:3)</PresentationFormat>
  <Paragraphs>13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Diastitler</vt:lpstr>
      </vt:variant>
      <vt:variant>
        <vt:i4>4</vt:i4>
      </vt:variant>
    </vt:vector>
  </HeadingPairs>
  <TitlesOfParts>
    <vt:vector size="5" baseType="lpstr">
      <vt:lpstr>Kontortema</vt:lpstr>
      <vt:lpstr>PowerPoint-præsentation</vt:lpstr>
      <vt:lpstr>PowerPoint-præsentation</vt:lpstr>
      <vt:lpstr>PowerPoint-præsentation</vt:lpstr>
      <vt:lpstr>PowerPoint-præsentation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Windows User</dc:creator>
  <cp:lastModifiedBy>Windows User</cp:lastModifiedBy>
  <cp:revision>13</cp:revision>
  <dcterms:created xsi:type="dcterms:W3CDTF">2015-02-19T07:54:20Z</dcterms:created>
  <dcterms:modified xsi:type="dcterms:W3CDTF">2015-02-19T09:37:58Z</dcterms:modified>
</cp:coreProperties>
</file>

<file path=docProps/thumbnail.jpeg>
</file>